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1340768"/>
            <a:ext cx="91440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Приготовление </a:t>
            </a:r>
          </a:p>
          <a:p>
            <a:pPr algn="ctr"/>
            <a:r>
              <a:rPr lang="ru-RU" sz="5400" dirty="0" smtClean="0"/>
              <a:t>горячего завтрака поварами </a:t>
            </a:r>
          </a:p>
          <a:p>
            <a:pPr algn="ctr"/>
            <a:r>
              <a:rPr lang="ru-RU" sz="4400" dirty="0" smtClean="0"/>
              <a:t>МАОУ СОШ с. Красный ключ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86543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49" y="1515682"/>
            <a:ext cx="4000315" cy="53337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15682"/>
            <a:ext cx="4023590" cy="53647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0466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Comic Sans MS" panose="030F0702030302020204" pitchFamily="66" charset="0"/>
              </a:rPr>
              <a:t>Запеканка из творога</a:t>
            </a:r>
            <a:endParaRPr lang="ru-RU" sz="4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14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0" y="1628800"/>
            <a:ext cx="3921900" cy="5229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8800"/>
            <a:ext cx="3926312" cy="52350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4868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Comic Sans MS" panose="030F0702030302020204" pitchFamily="66" charset="0"/>
              </a:rPr>
              <a:t>Каша манная молочная</a:t>
            </a:r>
            <a:endParaRPr lang="ru-RU" sz="4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87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77" y="1340768"/>
            <a:ext cx="4146089" cy="55281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4132954" cy="55106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146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anose="030F0702030302020204" pitchFamily="66" charset="0"/>
              </a:rPr>
              <a:t>Винегрет с растительным маслом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67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35291"/>
            <a:ext cx="4081535" cy="54420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35291"/>
            <a:ext cx="4079827" cy="5439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146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anose="030F0702030302020204" pitchFamily="66" charset="0"/>
              </a:rPr>
              <a:t>Винегрет с растительным маслом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253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4704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Comic Sans MS" panose="030F0702030302020204" pitchFamily="66" charset="0"/>
              </a:rPr>
              <a:t>А так же в завтрак входит:</a:t>
            </a:r>
          </a:p>
          <a:p>
            <a:pPr marL="285750" indent="-285750" algn="ctr">
              <a:buFontTx/>
              <a:buChar char="-"/>
            </a:pPr>
            <a:r>
              <a:rPr lang="ru-RU" sz="4800" b="1" dirty="0" smtClean="0">
                <a:latin typeface="Comic Sans MS" panose="030F0702030302020204" pitchFamily="66" charset="0"/>
              </a:rPr>
              <a:t>чай со смородиной и сахаром </a:t>
            </a:r>
          </a:p>
          <a:p>
            <a:pPr marL="285750" indent="-285750" algn="ctr">
              <a:buFontTx/>
              <a:buChar char="-"/>
            </a:pPr>
            <a:r>
              <a:rPr lang="ru-RU" sz="4800" b="1" dirty="0" smtClean="0">
                <a:latin typeface="Comic Sans MS" panose="030F0702030302020204" pitchFamily="66" charset="0"/>
              </a:rPr>
              <a:t>хлеб «Колосок» пшеничный</a:t>
            </a:r>
            <a:endParaRPr lang="ru-RU" sz="4800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4701224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Comic Sans MS" panose="030F0702030302020204" pitchFamily="66" charset="0"/>
              </a:rPr>
              <a:t>Приятного аппетита!</a:t>
            </a:r>
            <a:endParaRPr lang="ru-RU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488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</TotalTime>
  <Words>44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завуч</cp:lastModifiedBy>
  <cp:revision>3</cp:revision>
  <dcterms:modified xsi:type="dcterms:W3CDTF">2021-10-29T08:25:04Z</dcterms:modified>
</cp:coreProperties>
</file>